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2E975-B848-4EE3-9B2E-EFC0E2A735A7}" type="datetimeFigureOut">
              <a:rPr lang="es-CO" smtClean="0"/>
              <a:t>15/01/2012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C48C5-1D65-44FA-88D0-604ABACCC1DB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n 1" descr="escanear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12776"/>
            <a:ext cx="4392488" cy="42704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1</cp:revision>
  <dcterms:created xsi:type="dcterms:W3CDTF">2012-01-15T13:52:09Z</dcterms:created>
  <dcterms:modified xsi:type="dcterms:W3CDTF">2012-01-15T13:53:35Z</dcterms:modified>
</cp:coreProperties>
</file>